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45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74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77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455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69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325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528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03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43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06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3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5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D28F8-A5AB-40E0-9222-2D2CA49DAABF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86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 rot="10800000">
            <a:off x="1048136" y="2157594"/>
            <a:ext cx="11102108" cy="2818719"/>
            <a:chOff x="31722" y="2029881"/>
            <a:chExt cx="11521055" cy="2950636"/>
          </a:xfrm>
        </p:grpSpPr>
        <p:sp>
          <p:nvSpPr>
            <p:cNvPr id="12" name="Полилиния 11"/>
            <p:cNvSpPr/>
            <p:nvPr/>
          </p:nvSpPr>
          <p:spPr>
            <a:xfrm>
              <a:off x="31722" y="2420703"/>
              <a:ext cx="2594287" cy="2350796"/>
            </a:xfrm>
            <a:custGeom>
              <a:avLst/>
              <a:gdLst>
                <a:gd name="connsiteX0" fmla="*/ 0 w 2594287"/>
                <a:gd name="connsiteY0" fmla="*/ 0 h 2350796"/>
                <a:gd name="connsiteX1" fmla="*/ 2594287 w 2594287"/>
                <a:gd name="connsiteY1" fmla="*/ 0 h 2350796"/>
                <a:gd name="connsiteX2" fmla="*/ 1729533 w 2594287"/>
                <a:gd name="connsiteY2" fmla="*/ 783591 h 2350796"/>
                <a:gd name="connsiteX3" fmla="*/ 783591 w 2594287"/>
                <a:gd name="connsiteY3" fmla="*/ 783591 h 2350796"/>
                <a:gd name="connsiteX4" fmla="*/ 783591 w 2594287"/>
                <a:gd name="connsiteY4" fmla="*/ 1640750 h 2350796"/>
                <a:gd name="connsiteX5" fmla="*/ 0 w 2594287"/>
                <a:gd name="connsiteY5" fmla="*/ 2350796 h 2350796"/>
                <a:gd name="connsiteX6" fmla="*/ 0 w 2594287"/>
                <a:gd name="connsiteY6" fmla="*/ 0 h 2350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4287" h="2350796">
                  <a:moveTo>
                    <a:pt x="0" y="0"/>
                  </a:moveTo>
                  <a:lnTo>
                    <a:pt x="2594287" y="0"/>
                  </a:lnTo>
                  <a:lnTo>
                    <a:pt x="1729533" y="783591"/>
                  </a:lnTo>
                  <a:lnTo>
                    <a:pt x="783591" y="783591"/>
                  </a:lnTo>
                  <a:lnTo>
                    <a:pt x="783591" y="1640750"/>
                  </a:lnTo>
                  <a:lnTo>
                    <a:pt x="0" y="23507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3" name="Половина рамки 12"/>
            <p:cNvSpPr/>
            <p:nvPr/>
          </p:nvSpPr>
          <p:spPr>
            <a:xfrm>
              <a:off x="703604" y="326546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овина рамки 13"/>
            <p:cNvSpPr/>
            <p:nvPr/>
          </p:nvSpPr>
          <p:spPr>
            <a:xfrm>
              <a:off x="773077" y="3126517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оловина рамки 14"/>
            <p:cNvSpPr/>
            <p:nvPr/>
          </p:nvSpPr>
          <p:spPr>
            <a:xfrm>
              <a:off x="939814" y="3154307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овина рамки 15"/>
            <p:cNvSpPr/>
            <p:nvPr/>
          </p:nvSpPr>
          <p:spPr>
            <a:xfrm>
              <a:off x="1078762" y="300146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Половина рамки 16"/>
            <p:cNvSpPr/>
            <p:nvPr/>
          </p:nvSpPr>
          <p:spPr>
            <a:xfrm>
              <a:off x="1259393" y="2945885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овина рамки 17"/>
            <p:cNvSpPr/>
            <p:nvPr/>
          </p:nvSpPr>
          <p:spPr>
            <a:xfrm>
              <a:off x="1481709" y="3043148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Половина рамки 18"/>
            <p:cNvSpPr/>
            <p:nvPr/>
          </p:nvSpPr>
          <p:spPr>
            <a:xfrm>
              <a:off x="1620657" y="3112622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овина рамки 19"/>
            <p:cNvSpPr/>
            <p:nvPr/>
          </p:nvSpPr>
          <p:spPr>
            <a:xfrm>
              <a:off x="1815183" y="326546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Половина рамки 20"/>
            <p:cNvSpPr/>
            <p:nvPr/>
          </p:nvSpPr>
          <p:spPr>
            <a:xfrm>
              <a:off x="1898552" y="3418307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Половина рамки 21"/>
            <p:cNvSpPr/>
            <p:nvPr/>
          </p:nvSpPr>
          <p:spPr>
            <a:xfrm>
              <a:off x="1176027" y="3126516"/>
              <a:ext cx="255209" cy="255209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Овал 22"/>
            <p:cNvSpPr/>
            <p:nvPr/>
          </p:nvSpPr>
          <p:spPr>
            <a:xfrm>
              <a:off x="612069" y="3263694"/>
              <a:ext cx="99248" cy="99248"/>
            </a:xfrm>
            <a:prstGeom prst="ellips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оловина рамки 23"/>
            <p:cNvSpPr/>
            <p:nvPr/>
          </p:nvSpPr>
          <p:spPr>
            <a:xfrm>
              <a:off x="717498" y="3779570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Половина рамки 24"/>
            <p:cNvSpPr/>
            <p:nvPr/>
          </p:nvSpPr>
          <p:spPr>
            <a:xfrm>
              <a:off x="925918" y="3890729"/>
              <a:ext cx="226852" cy="226852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Половина рамки 25"/>
            <p:cNvSpPr/>
            <p:nvPr/>
          </p:nvSpPr>
          <p:spPr>
            <a:xfrm>
              <a:off x="1217709" y="4071360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Половина рамки 26"/>
            <p:cNvSpPr/>
            <p:nvPr/>
          </p:nvSpPr>
          <p:spPr>
            <a:xfrm>
              <a:off x="1273288" y="3890728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Половина рамки 27"/>
            <p:cNvSpPr/>
            <p:nvPr/>
          </p:nvSpPr>
          <p:spPr>
            <a:xfrm>
              <a:off x="1412236" y="408525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Половина рамки 28"/>
            <p:cNvSpPr/>
            <p:nvPr/>
          </p:nvSpPr>
          <p:spPr>
            <a:xfrm>
              <a:off x="1537287" y="3862939"/>
              <a:ext cx="226852" cy="226852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Половина рамки 29"/>
            <p:cNvSpPr/>
            <p:nvPr/>
          </p:nvSpPr>
          <p:spPr>
            <a:xfrm>
              <a:off x="1842973" y="3807360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Нашивка 30"/>
            <p:cNvSpPr/>
            <p:nvPr/>
          </p:nvSpPr>
          <p:spPr>
            <a:xfrm>
              <a:off x="2603950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Полилиния 31"/>
            <p:cNvSpPr/>
            <p:nvPr/>
          </p:nvSpPr>
          <p:spPr>
            <a:xfrm>
              <a:off x="3061986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3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3" name="Полилиния 32"/>
            <p:cNvSpPr/>
            <p:nvPr/>
          </p:nvSpPr>
          <p:spPr>
            <a:xfrm>
              <a:off x="3061986" y="4171004"/>
              <a:ext cx="1249190" cy="770334"/>
            </a:xfrm>
            <a:custGeom>
              <a:avLst/>
              <a:gdLst>
                <a:gd name="connsiteX0" fmla="*/ 0 w 1249190"/>
                <a:gd name="connsiteY0" fmla="*/ 0 h 770334"/>
                <a:gd name="connsiteX1" fmla="*/ 1249190 w 1249190"/>
                <a:gd name="connsiteY1" fmla="*/ 0 h 770334"/>
                <a:gd name="connsiteX2" fmla="*/ 1249190 w 1249190"/>
                <a:gd name="connsiteY2" fmla="*/ 770334 h 770334"/>
                <a:gd name="connsiteX3" fmla="*/ 0 w 1249190"/>
                <a:gd name="connsiteY3" fmla="*/ 770334 h 770334"/>
                <a:gd name="connsiteX4" fmla="*/ 0 w 1249190"/>
                <a:gd name="connsiteY4" fmla="*/ 0 h 770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770334">
                  <a:moveTo>
                    <a:pt x="0" y="0"/>
                  </a:moveTo>
                  <a:lnTo>
                    <a:pt x="1249190" y="0"/>
                  </a:lnTo>
                  <a:lnTo>
                    <a:pt x="1249190" y="770334"/>
                  </a:lnTo>
                  <a:lnTo>
                    <a:pt x="0" y="7703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3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4" name="Нашивка 33"/>
            <p:cNvSpPr/>
            <p:nvPr/>
          </p:nvSpPr>
          <p:spPr>
            <a:xfrm>
              <a:off x="4311177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Полилиния 34"/>
            <p:cNvSpPr/>
            <p:nvPr/>
          </p:nvSpPr>
          <p:spPr>
            <a:xfrm>
              <a:off x="4769213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36" name="Нашивка 35"/>
            <p:cNvSpPr/>
            <p:nvPr/>
          </p:nvSpPr>
          <p:spPr>
            <a:xfrm>
              <a:off x="6018403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Полилиния 36"/>
            <p:cNvSpPr/>
            <p:nvPr/>
          </p:nvSpPr>
          <p:spPr>
            <a:xfrm>
              <a:off x="6476440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/>
            </a:p>
          </p:txBody>
        </p:sp>
        <p:sp>
          <p:nvSpPr>
            <p:cNvPr id="38" name="Нашивка 37"/>
            <p:cNvSpPr/>
            <p:nvPr/>
          </p:nvSpPr>
          <p:spPr>
            <a:xfrm>
              <a:off x="7725630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Полилиния 38"/>
            <p:cNvSpPr/>
            <p:nvPr/>
          </p:nvSpPr>
          <p:spPr>
            <a:xfrm>
              <a:off x="8183667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40" name="Нашивка 39"/>
            <p:cNvSpPr/>
            <p:nvPr/>
          </p:nvSpPr>
          <p:spPr>
            <a:xfrm>
              <a:off x="9432857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Полилиния 40"/>
            <p:cNvSpPr/>
            <p:nvPr/>
          </p:nvSpPr>
          <p:spPr>
            <a:xfrm rot="13458567">
              <a:off x="9261335" y="2391375"/>
              <a:ext cx="2291442" cy="2338045"/>
            </a:xfrm>
            <a:custGeom>
              <a:avLst/>
              <a:gdLst>
                <a:gd name="connsiteX0" fmla="*/ 0 w 2291442"/>
                <a:gd name="connsiteY0" fmla="*/ 2338045 h 2338045"/>
                <a:gd name="connsiteX1" fmla="*/ 0 w 2291442"/>
                <a:gd name="connsiteY1" fmla="*/ 0 h 2338045"/>
                <a:gd name="connsiteX2" fmla="*/ 2291442 w 2291442"/>
                <a:gd name="connsiteY2" fmla="*/ 2338045 h 2338045"/>
                <a:gd name="connsiteX3" fmla="*/ 0 w 2291442"/>
                <a:gd name="connsiteY3" fmla="*/ 2338045 h 233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1442" h="2338045">
                  <a:moveTo>
                    <a:pt x="0" y="2338045"/>
                  </a:moveTo>
                  <a:lnTo>
                    <a:pt x="0" y="0"/>
                  </a:lnTo>
                  <a:lnTo>
                    <a:pt x="2291442" y="2338045"/>
                  </a:lnTo>
                  <a:lnTo>
                    <a:pt x="0" y="2338045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953" tIns="1363858" rIns="954767" bIns="194838" numCol="1" spcCol="1270" anchor="ctr" anchorCtr="0">
              <a:noAutofit/>
            </a:bodyPr>
            <a:lstStyle/>
            <a:p>
              <a:pPr lvl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500" kern="1200" dirty="0"/>
            </a:p>
          </p:txBody>
        </p:sp>
      </p:grpSp>
      <p:sp>
        <p:nvSpPr>
          <p:cNvPr id="42" name="Полилиния 41"/>
          <p:cNvSpPr/>
          <p:nvPr/>
        </p:nvSpPr>
        <p:spPr>
          <a:xfrm rot="2658567">
            <a:off x="10502247" y="2341673"/>
            <a:ext cx="2291442" cy="2338045"/>
          </a:xfrm>
          <a:custGeom>
            <a:avLst/>
            <a:gdLst>
              <a:gd name="connsiteX0" fmla="*/ 0 w 2291442"/>
              <a:gd name="connsiteY0" fmla="*/ 2338045 h 2338045"/>
              <a:gd name="connsiteX1" fmla="*/ 0 w 2291442"/>
              <a:gd name="connsiteY1" fmla="*/ 0 h 2338045"/>
              <a:gd name="connsiteX2" fmla="*/ 2291442 w 2291442"/>
              <a:gd name="connsiteY2" fmla="*/ 2338045 h 2338045"/>
              <a:gd name="connsiteX3" fmla="*/ 0 w 2291442"/>
              <a:gd name="connsiteY3" fmla="*/ 2338045 h 23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1442" h="2338045">
                <a:moveTo>
                  <a:pt x="0" y="2338045"/>
                </a:moveTo>
                <a:lnTo>
                  <a:pt x="0" y="0"/>
                </a:lnTo>
                <a:lnTo>
                  <a:pt x="2291442" y="2338045"/>
                </a:lnTo>
                <a:lnTo>
                  <a:pt x="0" y="2338045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953" tIns="1363858" rIns="954767" bIns="194838" numCol="1" spcCol="1270" anchor="ctr" anchorCtr="0">
            <a:noAutofit/>
          </a:bodyPr>
          <a:lstStyle/>
          <a:p>
            <a:pPr lvl="0" algn="ctr" defTabSz="2444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5500" kern="1200" dirty="0"/>
          </a:p>
        </p:txBody>
      </p:sp>
      <p:sp>
        <p:nvSpPr>
          <p:cNvPr id="44" name="TextBox 43"/>
          <p:cNvSpPr txBox="1"/>
          <p:nvPr/>
        </p:nvSpPr>
        <p:spPr>
          <a:xfrm rot="16200000">
            <a:off x="-1006912" y="3284754"/>
            <a:ext cx="2699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ВОПРОС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 rot="16200000">
            <a:off x="10539893" y="3284753"/>
            <a:ext cx="2699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3445072" y="790118"/>
            <a:ext cx="6400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ПРИЧИНЫ (ОСНОВАНИЕ, ПОВОД, ПРЕДЛОГ)</a:t>
            </a:r>
            <a:endParaRPr lang="ru-RU" dirty="0"/>
          </a:p>
        </p:txBody>
      </p:sp>
      <p:sp>
        <p:nvSpPr>
          <p:cNvPr id="51" name="Выноска 2 50"/>
          <p:cNvSpPr/>
          <p:nvPr/>
        </p:nvSpPr>
        <p:spPr>
          <a:xfrm>
            <a:off x="3132721" y="1437434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Выноска 2 53"/>
          <p:cNvSpPr/>
          <p:nvPr/>
        </p:nvSpPr>
        <p:spPr>
          <a:xfrm>
            <a:off x="5415074" y="1433995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Выноска 2 54"/>
          <p:cNvSpPr/>
          <p:nvPr/>
        </p:nvSpPr>
        <p:spPr>
          <a:xfrm>
            <a:off x="7577921" y="1433994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Выноска 2 55"/>
          <p:cNvSpPr/>
          <p:nvPr/>
        </p:nvSpPr>
        <p:spPr>
          <a:xfrm>
            <a:off x="9714612" y="1428292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Выноска 2 59"/>
          <p:cNvSpPr/>
          <p:nvPr/>
        </p:nvSpPr>
        <p:spPr>
          <a:xfrm>
            <a:off x="3065531" y="5291821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Выноска 2 60"/>
          <p:cNvSpPr/>
          <p:nvPr/>
        </p:nvSpPr>
        <p:spPr>
          <a:xfrm>
            <a:off x="5415074" y="5312078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Выноска 2 61"/>
          <p:cNvSpPr/>
          <p:nvPr/>
        </p:nvSpPr>
        <p:spPr>
          <a:xfrm>
            <a:off x="7626780" y="5354627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Выноска 2 62"/>
          <p:cNvSpPr/>
          <p:nvPr/>
        </p:nvSpPr>
        <p:spPr>
          <a:xfrm>
            <a:off x="9714612" y="5327304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1973879" y="6197736"/>
            <a:ext cx="9343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ФАКТЫ (ПОДТВЕРЖДЁННОЕ НАУЧНОЕ ЗНАНИЕ)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460693" y="3333520"/>
            <a:ext cx="2797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Формулировка вопроса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 rot="16200000">
            <a:off x="9975983" y="3333520"/>
            <a:ext cx="2797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Формулировка ответа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10480824" y="241299"/>
            <a:ext cx="1368276" cy="379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ШАБЛОН 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266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 rot="10800000">
            <a:off x="1048136" y="2157594"/>
            <a:ext cx="11102108" cy="2818719"/>
            <a:chOff x="31722" y="2029881"/>
            <a:chExt cx="11521055" cy="2950636"/>
          </a:xfrm>
        </p:grpSpPr>
        <p:sp>
          <p:nvSpPr>
            <p:cNvPr id="12" name="Полилиния 11"/>
            <p:cNvSpPr/>
            <p:nvPr/>
          </p:nvSpPr>
          <p:spPr>
            <a:xfrm>
              <a:off x="31722" y="2420703"/>
              <a:ext cx="2594287" cy="2350796"/>
            </a:xfrm>
            <a:custGeom>
              <a:avLst/>
              <a:gdLst>
                <a:gd name="connsiteX0" fmla="*/ 0 w 2594287"/>
                <a:gd name="connsiteY0" fmla="*/ 0 h 2350796"/>
                <a:gd name="connsiteX1" fmla="*/ 2594287 w 2594287"/>
                <a:gd name="connsiteY1" fmla="*/ 0 h 2350796"/>
                <a:gd name="connsiteX2" fmla="*/ 1729533 w 2594287"/>
                <a:gd name="connsiteY2" fmla="*/ 783591 h 2350796"/>
                <a:gd name="connsiteX3" fmla="*/ 783591 w 2594287"/>
                <a:gd name="connsiteY3" fmla="*/ 783591 h 2350796"/>
                <a:gd name="connsiteX4" fmla="*/ 783591 w 2594287"/>
                <a:gd name="connsiteY4" fmla="*/ 1640750 h 2350796"/>
                <a:gd name="connsiteX5" fmla="*/ 0 w 2594287"/>
                <a:gd name="connsiteY5" fmla="*/ 2350796 h 2350796"/>
                <a:gd name="connsiteX6" fmla="*/ 0 w 2594287"/>
                <a:gd name="connsiteY6" fmla="*/ 0 h 2350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4287" h="2350796">
                  <a:moveTo>
                    <a:pt x="0" y="0"/>
                  </a:moveTo>
                  <a:lnTo>
                    <a:pt x="2594287" y="0"/>
                  </a:lnTo>
                  <a:lnTo>
                    <a:pt x="1729533" y="783591"/>
                  </a:lnTo>
                  <a:lnTo>
                    <a:pt x="783591" y="783591"/>
                  </a:lnTo>
                  <a:lnTo>
                    <a:pt x="783591" y="1640750"/>
                  </a:lnTo>
                  <a:lnTo>
                    <a:pt x="0" y="23507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3" name="Половина рамки 12"/>
            <p:cNvSpPr/>
            <p:nvPr/>
          </p:nvSpPr>
          <p:spPr>
            <a:xfrm>
              <a:off x="703604" y="326546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овина рамки 13"/>
            <p:cNvSpPr/>
            <p:nvPr/>
          </p:nvSpPr>
          <p:spPr>
            <a:xfrm>
              <a:off x="773077" y="3126517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оловина рамки 14"/>
            <p:cNvSpPr/>
            <p:nvPr/>
          </p:nvSpPr>
          <p:spPr>
            <a:xfrm>
              <a:off x="939814" y="3154307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овина рамки 15"/>
            <p:cNvSpPr/>
            <p:nvPr/>
          </p:nvSpPr>
          <p:spPr>
            <a:xfrm>
              <a:off x="1078762" y="300146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Половина рамки 16"/>
            <p:cNvSpPr/>
            <p:nvPr/>
          </p:nvSpPr>
          <p:spPr>
            <a:xfrm>
              <a:off x="1259393" y="2945885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овина рамки 17"/>
            <p:cNvSpPr/>
            <p:nvPr/>
          </p:nvSpPr>
          <p:spPr>
            <a:xfrm>
              <a:off x="1481709" y="3043148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Половина рамки 18"/>
            <p:cNvSpPr/>
            <p:nvPr/>
          </p:nvSpPr>
          <p:spPr>
            <a:xfrm>
              <a:off x="1620657" y="3112622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овина рамки 19"/>
            <p:cNvSpPr/>
            <p:nvPr/>
          </p:nvSpPr>
          <p:spPr>
            <a:xfrm>
              <a:off x="1815183" y="326546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Половина рамки 20"/>
            <p:cNvSpPr/>
            <p:nvPr/>
          </p:nvSpPr>
          <p:spPr>
            <a:xfrm>
              <a:off x="1898552" y="3418307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Половина рамки 21"/>
            <p:cNvSpPr/>
            <p:nvPr/>
          </p:nvSpPr>
          <p:spPr>
            <a:xfrm>
              <a:off x="1176027" y="3126516"/>
              <a:ext cx="255209" cy="255209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Овал 22"/>
            <p:cNvSpPr/>
            <p:nvPr/>
          </p:nvSpPr>
          <p:spPr>
            <a:xfrm>
              <a:off x="612069" y="3263694"/>
              <a:ext cx="99248" cy="99248"/>
            </a:xfrm>
            <a:prstGeom prst="ellips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оловина рамки 23"/>
            <p:cNvSpPr/>
            <p:nvPr/>
          </p:nvSpPr>
          <p:spPr>
            <a:xfrm>
              <a:off x="717498" y="3779570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Половина рамки 24"/>
            <p:cNvSpPr/>
            <p:nvPr/>
          </p:nvSpPr>
          <p:spPr>
            <a:xfrm>
              <a:off x="925918" y="3890729"/>
              <a:ext cx="226852" cy="226852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Половина рамки 25"/>
            <p:cNvSpPr/>
            <p:nvPr/>
          </p:nvSpPr>
          <p:spPr>
            <a:xfrm>
              <a:off x="1217709" y="4071360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Половина рамки 26"/>
            <p:cNvSpPr/>
            <p:nvPr/>
          </p:nvSpPr>
          <p:spPr>
            <a:xfrm>
              <a:off x="1273288" y="3890728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Половина рамки 27"/>
            <p:cNvSpPr/>
            <p:nvPr/>
          </p:nvSpPr>
          <p:spPr>
            <a:xfrm>
              <a:off x="1412236" y="408525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Половина рамки 28"/>
            <p:cNvSpPr/>
            <p:nvPr/>
          </p:nvSpPr>
          <p:spPr>
            <a:xfrm>
              <a:off x="1537287" y="3862939"/>
              <a:ext cx="226852" cy="226852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Половина рамки 29"/>
            <p:cNvSpPr/>
            <p:nvPr/>
          </p:nvSpPr>
          <p:spPr>
            <a:xfrm>
              <a:off x="1842973" y="3807360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Нашивка 30"/>
            <p:cNvSpPr/>
            <p:nvPr/>
          </p:nvSpPr>
          <p:spPr>
            <a:xfrm>
              <a:off x="2603950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Полилиния 31"/>
            <p:cNvSpPr/>
            <p:nvPr/>
          </p:nvSpPr>
          <p:spPr>
            <a:xfrm>
              <a:off x="3061986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3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3" name="Полилиния 32"/>
            <p:cNvSpPr/>
            <p:nvPr/>
          </p:nvSpPr>
          <p:spPr>
            <a:xfrm>
              <a:off x="3061986" y="4171004"/>
              <a:ext cx="1249190" cy="770334"/>
            </a:xfrm>
            <a:custGeom>
              <a:avLst/>
              <a:gdLst>
                <a:gd name="connsiteX0" fmla="*/ 0 w 1249190"/>
                <a:gd name="connsiteY0" fmla="*/ 0 h 770334"/>
                <a:gd name="connsiteX1" fmla="*/ 1249190 w 1249190"/>
                <a:gd name="connsiteY1" fmla="*/ 0 h 770334"/>
                <a:gd name="connsiteX2" fmla="*/ 1249190 w 1249190"/>
                <a:gd name="connsiteY2" fmla="*/ 770334 h 770334"/>
                <a:gd name="connsiteX3" fmla="*/ 0 w 1249190"/>
                <a:gd name="connsiteY3" fmla="*/ 770334 h 770334"/>
                <a:gd name="connsiteX4" fmla="*/ 0 w 1249190"/>
                <a:gd name="connsiteY4" fmla="*/ 0 h 770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770334">
                  <a:moveTo>
                    <a:pt x="0" y="0"/>
                  </a:moveTo>
                  <a:lnTo>
                    <a:pt x="1249190" y="0"/>
                  </a:lnTo>
                  <a:lnTo>
                    <a:pt x="1249190" y="770334"/>
                  </a:lnTo>
                  <a:lnTo>
                    <a:pt x="0" y="7703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3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4" name="Нашивка 33"/>
            <p:cNvSpPr/>
            <p:nvPr/>
          </p:nvSpPr>
          <p:spPr>
            <a:xfrm>
              <a:off x="4311177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Полилиния 34"/>
            <p:cNvSpPr/>
            <p:nvPr/>
          </p:nvSpPr>
          <p:spPr>
            <a:xfrm>
              <a:off x="4769213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36" name="Нашивка 35"/>
            <p:cNvSpPr/>
            <p:nvPr/>
          </p:nvSpPr>
          <p:spPr>
            <a:xfrm>
              <a:off x="6018403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Полилиния 36"/>
            <p:cNvSpPr/>
            <p:nvPr/>
          </p:nvSpPr>
          <p:spPr>
            <a:xfrm>
              <a:off x="6476440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/>
            </a:p>
          </p:txBody>
        </p:sp>
        <p:sp>
          <p:nvSpPr>
            <p:cNvPr id="38" name="Нашивка 37"/>
            <p:cNvSpPr/>
            <p:nvPr/>
          </p:nvSpPr>
          <p:spPr>
            <a:xfrm>
              <a:off x="7725630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Полилиния 38"/>
            <p:cNvSpPr/>
            <p:nvPr/>
          </p:nvSpPr>
          <p:spPr>
            <a:xfrm>
              <a:off x="8183667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40" name="Нашивка 39"/>
            <p:cNvSpPr/>
            <p:nvPr/>
          </p:nvSpPr>
          <p:spPr>
            <a:xfrm>
              <a:off x="9432857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Полилиния 40"/>
            <p:cNvSpPr/>
            <p:nvPr/>
          </p:nvSpPr>
          <p:spPr>
            <a:xfrm rot="13458567">
              <a:off x="9261335" y="2391375"/>
              <a:ext cx="2291442" cy="2338045"/>
            </a:xfrm>
            <a:custGeom>
              <a:avLst/>
              <a:gdLst>
                <a:gd name="connsiteX0" fmla="*/ 0 w 2291442"/>
                <a:gd name="connsiteY0" fmla="*/ 2338045 h 2338045"/>
                <a:gd name="connsiteX1" fmla="*/ 0 w 2291442"/>
                <a:gd name="connsiteY1" fmla="*/ 0 h 2338045"/>
                <a:gd name="connsiteX2" fmla="*/ 2291442 w 2291442"/>
                <a:gd name="connsiteY2" fmla="*/ 2338045 h 2338045"/>
                <a:gd name="connsiteX3" fmla="*/ 0 w 2291442"/>
                <a:gd name="connsiteY3" fmla="*/ 2338045 h 233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1442" h="2338045">
                  <a:moveTo>
                    <a:pt x="0" y="2338045"/>
                  </a:moveTo>
                  <a:lnTo>
                    <a:pt x="0" y="0"/>
                  </a:lnTo>
                  <a:lnTo>
                    <a:pt x="2291442" y="2338045"/>
                  </a:lnTo>
                  <a:lnTo>
                    <a:pt x="0" y="2338045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953" tIns="1363858" rIns="954767" bIns="194838" numCol="1" spcCol="1270" anchor="ctr" anchorCtr="0">
              <a:noAutofit/>
            </a:bodyPr>
            <a:lstStyle/>
            <a:p>
              <a:pPr lvl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500" kern="1200" dirty="0"/>
            </a:p>
          </p:txBody>
        </p:sp>
      </p:grpSp>
      <p:sp>
        <p:nvSpPr>
          <p:cNvPr id="42" name="Полилиния 41"/>
          <p:cNvSpPr/>
          <p:nvPr/>
        </p:nvSpPr>
        <p:spPr>
          <a:xfrm rot="2658567">
            <a:off x="10502247" y="2341673"/>
            <a:ext cx="2291442" cy="2338045"/>
          </a:xfrm>
          <a:custGeom>
            <a:avLst/>
            <a:gdLst>
              <a:gd name="connsiteX0" fmla="*/ 0 w 2291442"/>
              <a:gd name="connsiteY0" fmla="*/ 2338045 h 2338045"/>
              <a:gd name="connsiteX1" fmla="*/ 0 w 2291442"/>
              <a:gd name="connsiteY1" fmla="*/ 0 h 2338045"/>
              <a:gd name="connsiteX2" fmla="*/ 2291442 w 2291442"/>
              <a:gd name="connsiteY2" fmla="*/ 2338045 h 2338045"/>
              <a:gd name="connsiteX3" fmla="*/ 0 w 2291442"/>
              <a:gd name="connsiteY3" fmla="*/ 2338045 h 23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1442" h="2338045">
                <a:moveTo>
                  <a:pt x="0" y="2338045"/>
                </a:moveTo>
                <a:lnTo>
                  <a:pt x="0" y="0"/>
                </a:lnTo>
                <a:lnTo>
                  <a:pt x="2291442" y="2338045"/>
                </a:lnTo>
                <a:lnTo>
                  <a:pt x="0" y="2338045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953" tIns="1363858" rIns="954767" bIns="194838" numCol="1" spcCol="1270" anchor="ctr" anchorCtr="0">
            <a:noAutofit/>
          </a:bodyPr>
          <a:lstStyle/>
          <a:p>
            <a:pPr lvl="0" algn="ctr" defTabSz="2444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5500" kern="1200" dirty="0"/>
          </a:p>
        </p:txBody>
      </p:sp>
      <p:sp>
        <p:nvSpPr>
          <p:cNvPr id="44" name="TextBox 43"/>
          <p:cNvSpPr txBox="1"/>
          <p:nvPr/>
        </p:nvSpPr>
        <p:spPr>
          <a:xfrm rot="16200000">
            <a:off x="-1018634" y="3382287"/>
            <a:ext cx="2699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 rot="16200000">
            <a:off x="10539893" y="3284753"/>
            <a:ext cx="2699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3445072" y="736890"/>
            <a:ext cx="6400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ФАКТОРЫ, УСУГУБЛЯЮЩИЕ ПРОБЛЕМУ</a:t>
            </a:r>
            <a:endParaRPr lang="ru-RU" dirty="0"/>
          </a:p>
        </p:txBody>
      </p:sp>
      <p:sp>
        <p:nvSpPr>
          <p:cNvPr id="51" name="Выноска 2 50"/>
          <p:cNvSpPr/>
          <p:nvPr/>
        </p:nvSpPr>
        <p:spPr>
          <a:xfrm>
            <a:off x="3132721" y="1437434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Выноска 2 53"/>
          <p:cNvSpPr/>
          <p:nvPr/>
        </p:nvSpPr>
        <p:spPr>
          <a:xfrm>
            <a:off x="5415074" y="1433995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Выноска 2 54"/>
          <p:cNvSpPr/>
          <p:nvPr/>
        </p:nvSpPr>
        <p:spPr>
          <a:xfrm>
            <a:off x="7577921" y="1433994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Выноска 2 55"/>
          <p:cNvSpPr/>
          <p:nvPr/>
        </p:nvSpPr>
        <p:spPr>
          <a:xfrm>
            <a:off x="9714612" y="1428292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Выноска 2 59"/>
          <p:cNvSpPr/>
          <p:nvPr/>
        </p:nvSpPr>
        <p:spPr>
          <a:xfrm>
            <a:off x="3065531" y="5291821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Выноска 2 60"/>
          <p:cNvSpPr/>
          <p:nvPr/>
        </p:nvSpPr>
        <p:spPr>
          <a:xfrm>
            <a:off x="5415074" y="5312078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Выноска 2 61"/>
          <p:cNvSpPr/>
          <p:nvPr/>
        </p:nvSpPr>
        <p:spPr>
          <a:xfrm>
            <a:off x="7626780" y="5354627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Выноска 2 62"/>
          <p:cNvSpPr/>
          <p:nvPr/>
        </p:nvSpPr>
        <p:spPr>
          <a:xfrm>
            <a:off x="9714612" y="5327304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1973879" y="6197736"/>
            <a:ext cx="9343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ФАКТОРЫ, НЕЙТРАЛИЗУЮЩИЕ </a:t>
            </a:r>
            <a:r>
              <a:rPr lang="ru-RU" dirty="0"/>
              <a:t>ПРОБЛЕМУ</a:t>
            </a:r>
          </a:p>
        </p:txBody>
      </p:sp>
      <p:sp>
        <p:nvSpPr>
          <p:cNvPr id="53" name="TextBox 52"/>
          <p:cNvSpPr txBox="1"/>
          <p:nvPr/>
        </p:nvSpPr>
        <p:spPr>
          <a:xfrm rot="16200000">
            <a:off x="460693" y="3333520"/>
            <a:ext cx="2797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Формулировка проблемы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 rot="16200000">
            <a:off x="9974509" y="3362253"/>
            <a:ext cx="2797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Формулировка решения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10480824" y="241299"/>
            <a:ext cx="1368276" cy="379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ШАБЛОН 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809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 rot="10800000">
            <a:off x="1048136" y="2157594"/>
            <a:ext cx="11102108" cy="2818719"/>
            <a:chOff x="31722" y="2029881"/>
            <a:chExt cx="11521055" cy="2950636"/>
          </a:xfrm>
        </p:grpSpPr>
        <p:sp>
          <p:nvSpPr>
            <p:cNvPr id="12" name="Полилиния 11"/>
            <p:cNvSpPr/>
            <p:nvPr/>
          </p:nvSpPr>
          <p:spPr>
            <a:xfrm>
              <a:off x="31722" y="2420703"/>
              <a:ext cx="2594287" cy="2350796"/>
            </a:xfrm>
            <a:custGeom>
              <a:avLst/>
              <a:gdLst>
                <a:gd name="connsiteX0" fmla="*/ 0 w 2594287"/>
                <a:gd name="connsiteY0" fmla="*/ 0 h 2350796"/>
                <a:gd name="connsiteX1" fmla="*/ 2594287 w 2594287"/>
                <a:gd name="connsiteY1" fmla="*/ 0 h 2350796"/>
                <a:gd name="connsiteX2" fmla="*/ 1729533 w 2594287"/>
                <a:gd name="connsiteY2" fmla="*/ 783591 h 2350796"/>
                <a:gd name="connsiteX3" fmla="*/ 783591 w 2594287"/>
                <a:gd name="connsiteY3" fmla="*/ 783591 h 2350796"/>
                <a:gd name="connsiteX4" fmla="*/ 783591 w 2594287"/>
                <a:gd name="connsiteY4" fmla="*/ 1640750 h 2350796"/>
                <a:gd name="connsiteX5" fmla="*/ 0 w 2594287"/>
                <a:gd name="connsiteY5" fmla="*/ 2350796 h 2350796"/>
                <a:gd name="connsiteX6" fmla="*/ 0 w 2594287"/>
                <a:gd name="connsiteY6" fmla="*/ 0 h 2350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4287" h="2350796">
                  <a:moveTo>
                    <a:pt x="0" y="0"/>
                  </a:moveTo>
                  <a:lnTo>
                    <a:pt x="2594287" y="0"/>
                  </a:lnTo>
                  <a:lnTo>
                    <a:pt x="1729533" y="783591"/>
                  </a:lnTo>
                  <a:lnTo>
                    <a:pt x="783591" y="783591"/>
                  </a:lnTo>
                  <a:lnTo>
                    <a:pt x="783591" y="1640750"/>
                  </a:lnTo>
                  <a:lnTo>
                    <a:pt x="0" y="23507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3" name="Половина рамки 12"/>
            <p:cNvSpPr/>
            <p:nvPr/>
          </p:nvSpPr>
          <p:spPr>
            <a:xfrm>
              <a:off x="703604" y="326546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овина рамки 13"/>
            <p:cNvSpPr/>
            <p:nvPr/>
          </p:nvSpPr>
          <p:spPr>
            <a:xfrm>
              <a:off x="773077" y="3126517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оловина рамки 14"/>
            <p:cNvSpPr/>
            <p:nvPr/>
          </p:nvSpPr>
          <p:spPr>
            <a:xfrm>
              <a:off x="939814" y="3154307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овина рамки 15"/>
            <p:cNvSpPr/>
            <p:nvPr/>
          </p:nvSpPr>
          <p:spPr>
            <a:xfrm>
              <a:off x="1078762" y="300146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Половина рамки 16"/>
            <p:cNvSpPr/>
            <p:nvPr/>
          </p:nvSpPr>
          <p:spPr>
            <a:xfrm>
              <a:off x="1259393" y="2945885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овина рамки 17"/>
            <p:cNvSpPr/>
            <p:nvPr/>
          </p:nvSpPr>
          <p:spPr>
            <a:xfrm>
              <a:off x="1481709" y="3043148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Половина рамки 18"/>
            <p:cNvSpPr/>
            <p:nvPr/>
          </p:nvSpPr>
          <p:spPr>
            <a:xfrm>
              <a:off x="1620657" y="3112622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овина рамки 19"/>
            <p:cNvSpPr/>
            <p:nvPr/>
          </p:nvSpPr>
          <p:spPr>
            <a:xfrm>
              <a:off x="1815183" y="326546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Половина рамки 20"/>
            <p:cNvSpPr/>
            <p:nvPr/>
          </p:nvSpPr>
          <p:spPr>
            <a:xfrm>
              <a:off x="1898552" y="3418307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Половина рамки 21"/>
            <p:cNvSpPr/>
            <p:nvPr/>
          </p:nvSpPr>
          <p:spPr>
            <a:xfrm>
              <a:off x="1176027" y="3126516"/>
              <a:ext cx="255209" cy="255209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Овал 22"/>
            <p:cNvSpPr/>
            <p:nvPr/>
          </p:nvSpPr>
          <p:spPr>
            <a:xfrm>
              <a:off x="612069" y="3263694"/>
              <a:ext cx="99248" cy="99248"/>
            </a:xfrm>
            <a:prstGeom prst="ellips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оловина рамки 23"/>
            <p:cNvSpPr/>
            <p:nvPr/>
          </p:nvSpPr>
          <p:spPr>
            <a:xfrm>
              <a:off x="717498" y="3779570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Половина рамки 24"/>
            <p:cNvSpPr/>
            <p:nvPr/>
          </p:nvSpPr>
          <p:spPr>
            <a:xfrm>
              <a:off x="925918" y="3890729"/>
              <a:ext cx="226852" cy="226852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Половина рамки 25"/>
            <p:cNvSpPr/>
            <p:nvPr/>
          </p:nvSpPr>
          <p:spPr>
            <a:xfrm>
              <a:off x="1217709" y="4071360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Половина рамки 26"/>
            <p:cNvSpPr/>
            <p:nvPr/>
          </p:nvSpPr>
          <p:spPr>
            <a:xfrm>
              <a:off x="1273288" y="3890728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Половина рамки 27"/>
            <p:cNvSpPr/>
            <p:nvPr/>
          </p:nvSpPr>
          <p:spPr>
            <a:xfrm>
              <a:off x="1412236" y="408525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Половина рамки 28"/>
            <p:cNvSpPr/>
            <p:nvPr/>
          </p:nvSpPr>
          <p:spPr>
            <a:xfrm>
              <a:off x="1537287" y="3862939"/>
              <a:ext cx="226852" cy="226852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Половина рамки 29"/>
            <p:cNvSpPr/>
            <p:nvPr/>
          </p:nvSpPr>
          <p:spPr>
            <a:xfrm>
              <a:off x="1842973" y="3807360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Нашивка 30"/>
            <p:cNvSpPr/>
            <p:nvPr/>
          </p:nvSpPr>
          <p:spPr>
            <a:xfrm>
              <a:off x="2603950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Полилиния 31"/>
            <p:cNvSpPr/>
            <p:nvPr/>
          </p:nvSpPr>
          <p:spPr>
            <a:xfrm>
              <a:off x="3061986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3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3" name="Полилиния 32"/>
            <p:cNvSpPr/>
            <p:nvPr/>
          </p:nvSpPr>
          <p:spPr>
            <a:xfrm>
              <a:off x="3061986" y="4171004"/>
              <a:ext cx="1249190" cy="770334"/>
            </a:xfrm>
            <a:custGeom>
              <a:avLst/>
              <a:gdLst>
                <a:gd name="connsiteX0" fmla="*/ 0 w 1249190"/>
                <a:gd name="connsiteY0" fmla="*/ 0 h 770334"/>
                <a:gd name="connsiteX1" fmla="*/ 1249190 w 1249190"/>
                <a:gd name="connsiteY1" fmla="*/ 0 h 770334"/>
                <a:gd name="connsiteX2" fmla="*/ 1249190 w 1249190"/>
                <a:gd name="connsiteY2" fmla="*/ 770334 h 770334"/>
                <a:gd name="connsiteX3" fmla="*/ 0 w 1249190"/>
                <a:gd name="connsiteY3" fmla="*/ 770334 h 770334"/>
                <a:gd name="connsiteX4" fmla="*/ 0 w 1249190"/>
                <a:gd name="connsiteY4" fmla="*/ 0 h 770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770334">
                  <a:moveTo>
                    <a:pt x="0" y="0"/>
                  </a:moveTo>
                  <a:lnTo>
                    <a:pt x="1249190" y="0"/>
                  </a:lnTo>
                  <a:lnTo>
                    <a:pt x="1249190" y="770334"/>
                  </a:lnTo>
                  <a:lnTo>
                    <a:pt x="0" y="7703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3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4" name="Нашивка 33"/>
            <p:cNvSpPr/>
            <p:nvPr/>
          </p:nvSpPr>
          <p:spPr>
            <a:xfrm>
              <a:off x="4311177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Полилиния 34"/>
            <p:cNvSpPr/>
            <p:nvPr/>
          </p:nvSpPr>
          <p:spPr>
            <a:xfrm>
              <a:off x="4769213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36" name="Нашивка 35"/>
            <p:cNvSpPr/>
            <p:nvPr/>
          </p:nvSpPr>
          <p:spPr>
            <a:xfrm>
              <a:off x="6018403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Полилиния 36"/>
            <p:cNvSpPr/>
            <p:nvPr/>
          </p:nvSpPr>
          <p:spPr>
            <a:xfrm>
              <a:off x="6476440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/>
            </a:p>
          </p:txBody>
        </p:sp>
        <p:sp>
          <p:nvSpPr>
            <p:cNvPr id="38" name="Нашивка 37"/>
            <p:cNvSpPr/>
            <p:nvPr/>
          </p:nvSpPr>
          <p:spPr>
            <a:xfrm>
              <a:off x="7725630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Полилиния 38"/>
            <p:cNvSpPr/>
            <p:nvPr/>
          </p:nvSpPr>
          <p:spPr>
            <a:xfrm>
              <a:off x="8183667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40" name="Нашивка 39"/>
            <p:cNvSpPr/>
            <p:nvPr/>
          </p:nvSpPr>
          <p:spPr>
            <a:xfrm>
              <a:off x="9432857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Полилиния 40"/>
            <p:cNvSpPr/>
            <p:nvPr/>
          </p:nvSpPr>
          <p:spPr>
            <a:xfrm rot="13458567">
              <a:off x="9261335" y="2391375"/>
              <a:ext cx="2291442" cy="2338045"/>
            </a:xfrm>
            <a:custGeom>
              <a:avLst/>
              <a:gdLst>
                <a:gd name="connsiteX0" fmla="*/ 0 w 2291442"/>
                <a:gd name="connsiteY0" fmla="*/ 2338045 h 2338045"/>
                <a:gd name="connsiteX1" fmla="*/ 0 w 2291442"/>
                <a:gd name="connsiteY1" fmla="*/ 0 h 2338045"/>
                <a:gd name="connsiteX2" fmla="*/ 2291442 w 2291442"/>
                <a:gd name="connsiteY2" fmla="*/ 2338045 h 2338045"/>
                <a:gd name="connsiteX3" fmla="*/ 0 w 2291442"/>
                <a:gd name="connsiteY3" fmla="*/ 2338045 h 233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1442" h="2338045">
                  <a:moveTo>
                    <a:pt x="0" y="2338045"/>
                  </a:moveTo>
                  <a:lnTo>
                    <a:pt x="0" y="0"/>
                  </a:lnTo>
                  <a:lnTo>
                    <a:pt x="2291442" y="2338045"/>
                  </a:lnTo>
                  <a:lnTo>
                    <a:pt x="0" y="2338045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953" tIns="1363858" rIns="954767" bIns="194838" numCol="1" spcCol="1270" anchor="ctr" anchorCtr="0">
              <a:noAutofit/>
            </a:bodyPr>
            <a:lstStyle/>
            <a:p>
              <a:pPr lvl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500" kern="1200" dirty="0"/>
            </a:p>
          </p:txBody>
        </p:sp>
      </p:grpSp>
      <p:sp>
        <p:nvSpPr>
          <p:cNvPr id="42" name="Полилиния 41"/>
          <p:cNvSpPr/>
          <p:nvPr/>
        </p:nvSpPr>
        <p:spPr>
          <a:xfrm rot="2658567">
            <a:off x="10502247" y="2341673"/>
            <a:ext cx="2291442" cy="2338045"/>
          </a:xfrm>
          <a:custGeom>
            <a:avLst/>
            <a:gdLst>
              <a:gd name="connsiteX0" fmla="*/ 0 w 2291442"/>
              <a:gd name="connsiteY0" fmla="*/ 2338045 h 2338045"/>
              <a:gd name="connsiteX1" fmla="*/ 0 w 2291442"/>
              <a:gd name="connsiteY1" fmla="*/ 0 h 2338045"/>
              <a:gd name="connsiteX2" fmla="*/ 2291442 w 2291442"/>
              <a:gd name="connsiteY2" fmla="*/ 2338045 h 2338045"/>
              <a:gd name="connsiteX3" fmla="*/ 0 w 2291442"/>
              <a:gd name="connsiteY3" fmla="*/ 2338045 h 23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1442" h="2338045">
                <a:moveTo>
                  <a:pt x="0" y="2338045"/>
                </a:moveTo>
                <a:lnTo>
                  <a:pt x="0" y="0"/>
                </a:lnTo>
                <a:lnTo>
                  <a:pt x="2291442" y="2338045"/>
                </a:lnTo>
                <a:lnTo>
                  <a:pt x="0" y="2338045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953" tIns="1363858" rIns="954767" bIns="194838" numCol="1" spcCol="1270" anchor="ctr" anchorCtr="0">
            <a:noAutofit/>
          </a:bodyPr>
          <a:lstStyle/>
          <a:p>
            <a:pPr lvl="0" algn="ctr" defTabSz="2444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5500" kern="1200" dirty="0"/>
          </a:p>
        </p:txBody>
      </p:sp>
      <p:sp>
        <p:nvSpPr>
          <p:cNvPr id="44" name="TextBox 43"/>
          <p:cNvSpPr txBox="1"/>
          <p:nvPr/>
        </p:nvSpPr>
        <p:spPr>
          <a:xfrm rot="16200000">
            <a:off x="-1018634" y="3382287"/>
            <a:ext cx="2699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ТЕМА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 rot="16200000">
            <a:off x="10539893" y="3284753"/>
            <a:ext cx="2699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ОБОБЩЕНИЕ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3445072" y="736890"/>
            <a:ext cx="6400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ПОНЯТИЯ</a:t>
            </a:r>
            <a:endParaRPr lang="ru-RU" dirty="0"/>
          </a:p>
        </p:txBody>
      </p:sp>
      <p:sp>
        <p:nvSpPr>
          <p:cNvPr id="51" name="Выноска 2 50"/>
          <p:cNvSpPr/>
          <p:nvPr/>
        </p:nvSpPr>
        <p:spPr>
          <a:xfrm>
            <a:off x="3132721" y="1437434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Выноска 2 53"/>
          <p:cNvSpPr/>
          <p:nvPr/>
        </p:nvSpPr>
        <p:spPr>
          <a:xfrm>
            <a:off x="5415074" y="1433995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Выноска 2 54"/>
          <p:cNvSpPr/>
          <p:nvPr/>
        </p:nvSpPr>
        <p:spPr>
          <a:xfrm>
            <a:off x="7577921" y="1433994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Выноска 2 55"/>
          <p:cNvSpPr/>
          <p:nvPr/>
        </p:nvSpPr>
        <p:spPr>
          <a:xfrm>
            <a:off x="9714612" y="1428292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Выноска 2 59"/>
          <p:cNvSpPr/>
          <p:nvPr/>
        </p:nvSpPr>
        <p:spPr>
          <a:xfrm>
            <a:off x="3065531" y="5291821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Выноска 2 60"/>
          <p:cNvSpPr/>
          <p:nvPr/>
        </p:nvSpPr>
        <p:spPr>
          <a:xfrm>
            <a:off x="5415074" y="5312078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Выноска 2 61"/>
          <p:cNvSpPr/>
          <p:nvPr/>
        </p:nvSpPr>
        <p:spPr>
          <a:xfrm>
            <a:off x="7626780" y="5354627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Выноска 2 62"/>
          <p:cNvSpPr/>
          <p:nvPr/>
        </p:nvSpPr>
        <p:spPr>
          <a:xfrm>
            <a:off x="9714612" y="5327304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1973879" y="6197736"/>
            <a:ext cx="9343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ОПРЕДЕЛЕНИЯ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460693" y="3333520"/>
            <a:ext cx="2797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Формулировка темы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 rot="16200000">
            <a:off x="9963780" y="3231983"/>
            <a:ext cx="2797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Формулировка обобщения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10480824" y="241299"/>
            <a:ext cx="1368276" cy="379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ШАБЛОН 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070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 rot="10800000">
            <a:off x="1048136" y="2157594"/>
            <a:ext cx="11102108" cy="2818719"/>
            <a:chOff x="31722" y="2029881"/>
            <a:chExt cx="11521055" cy="2950636"/>
          </a:xfrm>
        </p:grpSpPr>
        <p:sp>
          <p:nvSpPr>
            <p:cNvPr id="12" name="Полилиния 11"/>
            <p:cNvSpPr/>
            <p:nvPr/>
          </p:nvSpPr>
          <p:spPr>
            <a:xfrm>
              <a:off x="31722" y="2420703"/>
              <a:ext cx="2594287" cy="2350796"/>
            </a:xfrm>
            <a:custGeom>
              <a:avLst/>
              <a:gdLst>
                <a:gd name="connsiteX0" fmla="*/ 0 w 2594287"/>
                <a:gd name="connsiteY0" fmla="*/ 0 h 2350796"/>
                <a:gd name="connsiteX1" fmla="*/ 2594287 w 2594287"/>
                <a:gd name="connsiteY1" fmla="*/ 0 h 2350796"/>
                <a:gd name="connsiteX2" fmla="*/ 1729533 w 2594287"/>
                <a:gd name="connsiteY2" fmla="*/ 783591 h 2350796"/>
                <a:gd name="connsiteX3" fmla="*/ 783591 w 2594287"/>
                <a:gd name="connsiteY3" fmla="*/ 783591 h 2350796"/>
                <a:gd name="connsiteX4" fmla="*/ 783591 w 2594287"/>
                <a:gd name="connsiteY4" fmla="*/ 1640750 h 2350796"/>
                <a:gd name="connsiteX5" fmla="*/ 0 w 2594287"/>
                <a:gd name="connsiteY5" fmla="*/ 2350796 h 2350796"/>
                <a:gd name="connsiteX6" fmla="*/ 0 w 2594287"/>
                <a:gd name="connsiteY6" fmla="*/ 0 h 2350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4287" h="2350796">
                  <a:moveTo>
                    <a:pt x="0" y="0"/>
                  </a:moveTo>
                  <a:lnTo>
                    <a:pt x="2594287" y="0"/>
                  </a:lnTo>
                  <a:lnTo>
                    <a:pt x="1729533" y="783591"/>
                  </a:lnTo>
                  <a:lnTo>
                    <a:pt x="783591" y="783591"/>
                  </a:lnTo>
                  <a:lnTo>
                    <a:pt x="783591" y="1640750"/>
                  </a:lnTo>
                  <a:lnTo>
                    <a:pt x="0" y="23507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3" name="Половина рамки 12"/>
            <p:cNvSpPr/>
            <p:nvPr/>
          </p:nvSpPr>
          <p:spPr>
            <a:xfrm>
              <a:off x="703604" y="326546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овина рамки 13"/>
            <p:cNvSpPr/>
            <p:nvPr/>
          </p:nvSpPr>
          <p:spPr>
            <a:xfrm>
              <a:off x="773077" y="3126517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оловина рамки 14"/>
            <p:cNvSpPr/>
            <p:nvPr/>
          </p:nvSpPr>
          <p:spPr>
            <a:xfrm>
              <a:off x="939814" y="3154307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овина рамки 15"/>
            <p:cNvSpPr/>
            <p:nvPr/>
          </p:nvSpPr>
          <p:spPr>
            <a:xfrm>
              <a:off x="1078762" y="300146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Половина рамки 16"/>
            <p:cNvSpPr/>
            <p:nvPr/>
          </p:nvSpPr>
          <p:spPr>
            <a:xfrm>
              <a:off x="1259393" y="2945885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овина рамки 17"/>
            <p:cNvSpPr/>
            <p:nvPr/>
          </p:nvSpPr>
          <p:spPr>
            <a:xfrm>
              <a:off x="1481709" y="3043148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Половина рамки 18"/>
            <p:cNvSpPr/>
            <p:nvPr/>
          </p:nvSpPr>
          <p:spPr>
            <a:xfrm>
              <a:off x="1620657" y="3112622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овина рамки 19"/>
            <p:cNvSpPr/>
            <p:nvPr/>
          </p:nvSpPr>
          <p:spPr>
            <a:xfrm>
              <a:off x="1815183" y="326546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Половина рамки 20"/>
            <p:cNvSpPr/>
            <p:nvPr/>
          </p:nvSpPr>
          <p:spPr>
            <a:xfrm>
              <a:off x="1898552" y="3418307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Половина рамки 21"/>
            <p:cNvSpPr/>
            <p:nvPr/>
          </p:nvSpPr>
          <p:spPr>
            <a:xfrm>
              <a:off x="1176027" y="3126516"/>
              <a:ext cx="255209" cy="255209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Овал 22"/>
            <p:cNvSpPr/>
            <p:nvPr/>
          </p:nvSpPr>
          <p:spPr>
            <a:xfrm>
              <a:off x="612069" y="3263694"/>
              <a:ext cx="99248" cy="99248"/>
            </a:xfrm>
            <a:prstGeom prst="ellips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оловина рамки 23"/>
            <p:cNvSpPr/>
            <p:nvPr/>
          </p:nvSpPr>
          <p:spPr>
            <a:xfrm>
              <a:off x="717498" y="3779570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Половина рамки 24"/>
            <p:cNvSpPr/>
            <p:nvPr/>
          </p:nvSpPr>
          <p:spPr>
            <a:xfrm>
              <a:off x="925918" y="3890729"/>
              <a:ext cx="226852" cy="226852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Половина рамки 25"/>
            <p:cNvSpPr/>
            <p:nvPr/>
          </p:nvSpPr>
          <p:spPr>
            <a:xfrm>
              <a:off x="1217709" y="4071360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Половина рамки 26"/>
            <p:cNvSpPr/>
            <p:nvPr/>
          </p:nvSpPr>
          <p:spPr>
            <a:xfrm>
              <a:off x="1273288" y="3890728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Половина рамки 27"/>
            <p:cNvSpPr/>
            <p:nvPr/>
          </p:nvSpPr>
          <p:spPr>
            <a:xfrm>
              <a:off x="1412236" y="408525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Половина рамки 28"/>
            <p:cNvSpPr/>
            <p:nvPr/>
          </p:nvSpPr>
          <p:spPr>
            <a:xfrm>
              <a:off x="1537287" y="3862939"/>
              <a:ext cx="226852" cy="226852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Половина рамки 29"/>
            <p:cNvSpPr/>
            <p:nvPr/>
          </p:nvSpPr>
          <p:spPr>
            <a:xfrm>
              <a:off x="1842973" y="3807360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Нашивка 30"/>
            <p:cNvSpPr/>
            <p:nvPr/>
          </p:nvSpPr>
          <p:spPr>
            <a:xfrm>
              <a:off x="2603950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Полилиния 31"/>
            <p:cNvSpPr/>
            <p:nvPr/>
          </p:nvSpPr>
          <p:spPr>
            <a:xfrm>
              <a:off x="3061986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3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3" name="Полилиния 32"/>
            <p:cNvSpPr/>
            <p:nvPr/>
          </p:nvSpPr>
          <p:spPr>
            <a:xfrm>
              <a:off x="3061986" y="4171004"/>
              <a:ext cx="1249190" cy="770334"/>
            </a:xfrm>
            <a:custGeom>
              <a:avLst/>
              <a:gdLst>
                <a:gd name="connsiteX0" fmla="*/ 0 w 1249190"/>
                <a:gd name="connsiteY0" fmla="*/ 0 h 770334"/>
                <a:gd name="connsiteX1" fmla="*/ 1249190 w 1249190"/>
                <a:gd name="connsiteY1" fmla="*/ 0 h 770334"/>
                <a:gd name="connsiteX2" fmla="*/ 1249190 w 1249190"/>
                <a:gd name="connsiteY2" fmla="*/ 770334 h 770334"/>
                <a:gd name="connsiteX3" fmla="*/ 0 w 1249190"/>
                <a:gd name="connsiteY3" fmla="*/ 770334 h 770334"/>
                <a:gd name="connsiteX4" fmla="*/ 0 w 1249190"/>
                <a:gd name="connsiteY4" fmla="*/ 0 h 770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770334">
                  <a:moveTo>
                    <a:pt x="0" y="0"/>
                  </a:moveTo>
                  <a:lnTo>
                    <a:pt x="1249190" y="0"/>
                  </a:lnTo>
                  <a:lnTo>
                    <a:pt x="1249190" y="770334"/>
                  </a:lnTo>
                  <a:lnTo>
                    <a:pt x="0" y="7703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3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4" name="Нашивка 33"/>
            <p:cNvSpPr/>
            <p:nvPr/>
          </p:nvSpPr>
          <p:spPr>
            <a:xfrm>
              <a:off x="4311177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Полилиния 34"/>
            <p:cNvSpPr/>
            <p:nvPr/>
          </p:nvSpPr>
          <p:spPr>
            <a:xfrm>
              <a:off x="4769213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36" name="Нашивка 35"/>
            <p:cNvSpPr/>
            <p:nvPr/>
          </p:nvSpPr>
          <p:spPr>
            <a:xfrm>
              <a:off x="6018403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Полилиния 36"/>
            <p:cNvSpPr/>
            <p:nvPr/>
          </p:nvSpPr>
          <p:spPr>
            <a:xfrm>
              <a:off x="6476440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/>
            </a:p>
          </p:txBody>
        </p:sp>
        <p:sp>
          <p:nvSpPr>
            <p:cNvPr id="38" name="Нашивка 37"/>
            <p:cNvSpPr/>
            <p:nvPr/>
          </p:nvSpPr>
          <p:spPr>
            <a:xfrm>
              <a:off x="7725630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Полилиния 38"/>
            <p:cNvSpPr/>
            <p:nvPr/>
          </p:nvSpPr>
          <p:spPr>
            <a:xfrm>
              <a:off x="8183667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40" name="Нашивка 39"/>
            <p:cNvSpPr/>
            <p:nvPr/>
          </p:nvSpPr>
          <p:spPr>
            <a:xfrm>
              <a:off x="9432857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Полилиния 40"/>
            <p:cNvSpPr/>
            <p:nvPr/>
          </p:nvSpPr>
          <p:spPr>
            <a:xfrm rot="13458567">
              <a:off x="9261335" y="2391375"/>
              <a:ext cx="2291442" cy="2338045"/>
            </a:xfrm>
            <a:custGeom>
              <a:avLst/>
              <a:gdLst>
                <a:gd name="connsiteX0" fmla="*/ 0 w 2291442"/>
                <a:gd name="connsiteY0" fmla="*/ 2338045 h 2338045"/>
                <a:gd name="connsiteX1" fmla="*/ 0 w 2291442"/>
                <a:gd name="connsiteY1" fmla="*/ 0 h 2338045"/>
                <a:gd name="connsiteX2" fmla="*/ 2291442 w 2291442"/>
                <a:gd name="connsiteY2" fmla="*/ 2338045 h 2338045"/>
                <a:gd name="connsiteX3" fmla="*/ 0 w 2291442"/>
                <a:gd name="connsiteY3" fmla="*/ 2338045 h 233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1442" h="2338045">
                  <a:moveTo>
                    <a:pt x="0" y="2338045"/>
                  </a:moveTo>
                  <a:lnTo>
                    <a:pt x="0" y="0"/>
                  </a:lnTo>
                  <a:lnTo>
                    <a:pt x="2291442" y="2338045"/>
                  </a:lnTo>
                  <a:lnTo>
                    <a:pt x="0" y="2338045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953" tIns="1363858" rIns="954767" bIns="194838" numCol="1" spcCol="1270" anchor="ctr" anchorCtr="0">
              <a:noAutofit/>
            </a:bodyPr>
            <a:lstStyle/>
            <a:p>
              <a:pPr lvl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500" kern="1200" dirty="0"/>
            </a:p>
          </p:txBody>
        </p:sp>
      </p:grpSp>
      <p:sp>
        <p:nvSpPr>
          <p:cNvPr id="42" name="Полилиния 41"/>
          <p:cNvSpPr/>
          <p:nvPr/>
        </p:nvSpPr>
        <p:spPr>
          <a:xfrm rot="2658567">
            <a:off x="10502247" y="2341673"/>
            <a:ext cx="2291442" cy="2338045"/>
          </a:xfrm>
          <a:custGeom>
            <a:avLst/>
            <a:gdLst>
              <a:gd name="connsiteX0" fmla="*/ 0 w 2291442"/>
              <a:gd name="connsiteY0" fmla="*/ 2338045 h 2338045"/>
              <a:gd name="connsiteX1" fmla="*/ 0 w 2291442"/>
              <a:gd name="connsiteY1" fmla="*/ 0 h 2338045"/>
              <a:gd name="connsiteX2" fmla="*/ 2291442 w 2291442"/>
              <a:gd name="connsiteY2" fmla="*/ 2338045 h 2338045"/>
              <a:gd name="connsiteX3" fmla="*/ 0 w 2291442"/>
              <a:gd name="connsiteY3" fmla="*/ 2338045 h 23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1442" h="2338045">
                <a:moveTo>
                  <a:pt x="0" y="2338045"/>
                </a:moveTo>
                <a:lnTo>
                  <a:pt x="0" y="0"/>
                </a:lnTo>
                <a:lnTo>
                  <a:pt x="2291442" y="2338045"/>
                </a:lnTo>
                <a:lnTo>
                  <a:pt x="0" y="2338045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953" tIns="1363858" rIns="954767" bIns="194838" numCol="1" spcCol="1270" anchor="ctr" anchorCtr="0">
            <a:noAutofit/>
          </a:bodyPr>
          <a:lstStyle/>
          <a:p>
            <a:pPr lvl="0" algn="ctr" defTabSz="2444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5500" kern="1200" dirty="0"/>
          </a:p>
        </p:txBody>
      </p:sp>
      <p:sp>
        <p:nvSpPr>
          <p:cNvPr id="44" name="TextBox 43"/>
          <p:cNvSpPr txBox="1"/>
          <p:nvPr/>
        </p:nvSpPr>
        <p:spPr>
          <a:xfrm rot="16200000">
            <a:off x="-1018634" y="3382287"/>
            <a:ext cx="2699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 rot="16200000">
            <a:off x="10539893" y="3284753"/>
            <a:ext cx="2699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3445072" y="736890"/>
            <a:ext cx="6400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ФАКТЫ</a:t>
            </a:r>
            <a:endParaRPr lang="ru-RU" dirty="0"/>
          </a:p>
        </p:txBody>
      </p:sp>
      <p:sp>
        <p:nvSpPr>
          <p:cNvPr id="51" name="Выноска 2 50"/>
          <p:cNvSpPr/>
          <p:nvPr/>
        </p:nvSpPr>
        <p:spPr>
          <a:xfrm>
            <a:off x="3132721" y="1437434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Выноска 2 53"/>
          <p:cNvSpPr/>
          <p:nvPr/>
        </p:nvSpPr>
        <p:spPr>
          <a:xfrm>
            <a:off x="5415074" y="1433995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Выноска 2 54"/>
          <p:cNvSpPr/>
          <p:nvPr/>
        </p:nvSpPr>
        <p:spPr>
          <a:xfrm>
            <a:off x="7577921" y="1433994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Выноска 2 55"/>
          <p:cNvSpPr/>
          <p:nvPr/>
        </p:nvSpPr>
        <p:spPr>
          <a:xfrm>
            <a:off x="9714612" y="1428292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Выноска 2 59"/>
          <p:cNvSpPr/>
          <p:nvPr/>
        </p:nvSpPr>
        <p:spPr>
          <a:xfrm>
            <a:off x="3065531" y="5291821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Выноска 2 60"/>
          <p:cNvSpPr/>
          <p:nvPr/>
        </p:nvSpPr>
        <p:spPr>
          <a:xfrm>
            <a:off x="5415074" y="5312078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Выноска 2 61"/>
          <p:cNvSpPr/>
          <p:nvPr/>
        </p:nvSpPr>
        <p:spPr>
          <a:xfrm>
            <a:off x="7626780" y="5354627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Выноска 2 62"/>
          <p:cNvSpPr/>
          <p:nvPr/>
        </p:nvSpPr>
        <p:spPr>
          <a:xfrm>
            <a:off x="9714612" y="5327304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1973879" y="6197736"/>
            <a:ext cx="9343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ПОСЛЕДСТВИЯ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460693" y="3333520"/>
            <a:ext cx="2797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Формулировка проблемы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 rot="16200000">
            <a:off x="9963780" y="3370482"/>
            <a:ext cx="2797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Формулировка решения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10480824" y="241299"/>
            <a:ext cx="1368276" cy="379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ШАБЛОН 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473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 rot="10800000">
            <a:off x="1048136" y="2157594"/>
            <a:ext cx="11102108" cy="2818719"/>
            <a:chOff x="31722" y="2029881"/>
            <a:chExt cx="11521055" cy="2950636"/>
          </a:xfrm>
        </p:grpSpPr>
        <p:sp>
          <p:nvSpPr>
            <p:cNvPr id="12" name="Полилиния 11"/>
            <p:cNvSpPr/>
            <p:nvPr/>
          </p:nvSpPr>
          <p:spPr>
            <a:xfrm>
              <a:off x="31722" y="2420703"/>
              <a:ext cx="2594287" cy="2350796"/>
            </a:xfrm>
            <a:custGeom>
              <a:avLst/>
              <a:gdLst>
                <a:gd name="connsiteX0" fmla="*/ 0 w 2594287"/>
                <a:gd name="connsiteY0" fmla="*/ 0 h 2350796"/>
                <a:gd name="connsiteX1" fmla="*/ 2594287 w 2594287"/>
                <a:gd name="connsiteY1" fmla="*/ 0 h 2350796"/>
                <a:gd name="connsiteX2" fmla="*/ 1729533 w 2594287"/>
                <a:gd name="connsiteY2" fmla="*/ 783591 h 2350796"/>
                <a:gd name="connsiteX3" fmla="*/ 783591 w 2594287"/>
                <a:gd name="connsiteY3" fmla="*/ 783591 h 2350796"/>
                <a:gd name="connsiteX4" fmla="*/ 783591 w 2594287"/>
                <a:gd name="connsiteY4" fmla="*/ 1640750 h 2350796"/>
                <a:gd name="connsiteX5" fmla="*/ 0 w 2594287"/>
                <a:gd name="connsiteY5" fmla="*/ 2350796 h 2350796"/>
                <a:gd name="connsiteX6" fmla="*/ 0 w 2594287"/>
                <a:gd name="connsiteY6" fmla="*/ 0 h 2350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4287" h="2350796">
                  <a:moveTo>
                    <a:pt x="0" y="0"/>
                  </a:moveTo>
                  <a:lnTo>
                    <a:pt x="2594287" y="0"/>
                  </a:lnTo>
                  <a:lnTo>
                    <a:pt x="1729533" y="783591"/>
                  </a:lnTo>
                  <a:lnTo>
                    <a:pt x="783591" y="783591"/>
                  </a:lnTo>
                  <a:lnTo>
                    <a:pt x="783591" y="1640750"/>
                  </a:lnTo>
                  <a:lnTo>
                    <a:pt x="0" y="23507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3" name="Половина рамки 12"/>
            <p:cNvSpPr/>
            <p:nvPr/>
          </p:nvSpPr>
          <p:spPr>
            <a:xfrm>
              <a:off x="703604" y="326546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овина рамки 13"/>
            <p:cNvSpPr/>
            <p:nvPr/>
          </p:nvSpPr>
          <p:spPr>
            <a:xfrm>
              <a:off x="773077" y="3126517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оловина рамки 14"/>
            <p:cNvSpPr/>
            <p:nvPr/>
          </p:nvSpPr>
          <p:spPr>
            <a:xfrm>
              <a:off x="939814" y="3154307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овина рамки 15"/>
            <p:cNvSpPr/>
            <p:nvPr/>
          </p:nvSpPr>
          <p:spPr>
            <a:xfrm>
              <a:off x="1078762" y="300146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Половина рамки 16"/>
            <p:cNvSpPr/>
            <p:nvPr/>
          </p:nvSpPr>
          <p:spPr>
            <a:xfrm>
              <a:off x="1259393" y="2945885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овина рамки 17"/>
            <p:cNvSpPr/>
            <p:nvPr/>
          </p:nvSpPr>
          <p:spPr>
            <a:xfrm>
              <a:off x="1481709" y="3043148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Половина рамки 18"/>
            <p:cNvSpPr/>
            <p:nvPr/>
          </p:nvSpPr>
          <p:spPr>
            <a:xfrm>
              <a:off x="1620657" y="3112622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овина рамки 19"/>
            <p:cNvSpPr/>
            <p:nvPr/>
          </p:nvSpPr>
          <p:spPr>
            <a:xfrm>
              <a:off x="1815183" y="326546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Половина рамки 20"/>
            <p:cNvSpPr/>
            <p:nvPr/>
          </p:nvSpPr>
          <p:spPr>
            <a:xfrm>
              <a:off x="1898552" y="3418307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Половина рамки 21"/>
            <p:cNvSpPr/>
            <p:nvPr/>
          </p:nvSpPr>
          <p:spPr>
            <a:xfrm>
              <a:off x="1176027" y="3126516"/>
              <a:ext cx="255209" cy="255209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Овал 22"/>
            <p:cNvSpPr/>
            <p:nvPr/>
          </p:nvSpPr>
          <p:spPr>
            <a:xfrm>
              <a:off x="612069" y="3263694"/>
              <a:ext cx="99248" cy="99248"/>
            </a:xfrm>
            <a:prstGeom prst="ellips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оловина рамки 23"/>
            <p:cNvSpPr/>
            <p:nvPr/>
          </p:nvSpPr>
          <p:spPr>
            <a:xfrm>
              <a:off x="717498" y="3779570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Половина рамки 24"/>
            <p:cNvSpPr/>
            <p:nvPr/>
          </p:nvSpPr>
          <p:spPr>
            <a:xfrm>
              <a:off x="925918" y="3890729"/>
              <a:ext cx="226852" cy="226852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Половина рамки 25"/>
            <p:cNvSpPr/>
            <p:nvPr/>
          </p:nvSpPr>
          <p:spPr>
            <a:xfrm>
              <a:off x="1217709" y="4071360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Половина рамки 26"/>
            <p:cNvSpPr/>
            <p:nvPr/>
          </p:nvSpPr>
          <p:spPr>
            <a:xfrm>
              <a:off x="1273288" y="3890728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Половина рамки 27"/>
            <p:cNvSpPr/>
            <p:nvPr/>
          </p:nvSpPr>
          <p:spPr>
            <a:xfrm>
              <a:off x="1412236" y="4085254"/>
              <a:ext cx="99248" cy="99248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Половина рамки 28"/>
            <p:cNvSpPr/>
            <p:nvPr/>
          </p:nvSpPr>
          <p:spPr>
            <a:xfrm>
              <a:off x="1537287" y="3862939"/>
              <a:ext cx="226852" cy="226852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Половина рамки 29"/>
            <p:cNvSpPr/>
            <p:nvPr/>
          </p:nvSpPr>
          <p:spPr>
            <a:xfrm>
              <a:off x="1842973" y="3807360"/>
              <a:ext cx="155961" cy="155961"/>
            </a:xfrm>
            <a:prstGeom prst="halfFrame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Нашивка 30"/>
            <p:cNvSpPr/>
            <p:nvPr/>
          </p:nvSpPr>
          <p:spPr>
            <a:xfrm>
              <a:off x="2603950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Полилиния 31"/>
            <p:cNvSpPr/>
            <p:nvPr/>
          </p:nvSpPr>
          <p:spPr>
            <a:xfrm>
              <a:off x="3061986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3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3" name="Полилиния 32"/>
            <p:cNvSpPr/>
            <p:nvPr/>
          </p:nvSpPr>
          <p:spPr>
            <a:xfrm>
              <a:off x="3061986" y="4171004"/>
              <a:ext cx="1249190" cy="770334"/>
            </a:xfrm>
            <a:custGeom>
              <a:avLst/>
              <a:gdLst>
                <a:gd name="connsiteX0" fmla="*/ 0 w 1249190"/>
                <a:gd name="connsiteY0" fmla="*/ 0 h 770334"/>
                <a:gd name="connsiteX1" fmla="*/ 1249190 w 1249190"/>
                <a:gd name="connsiteY1" fmla="*/ 0 h 770334"/>
                <a:gd name="connsiteX2" fmla="*/ 1249190 w 1249190"/>
                <a:gd name="connsiteY2" fmla="*/ 770334 h 770334"/>
                <a:gd name="connsiteX3" fmla="*/ 0 w 1249190"/>
                <a:gd name="connsiteY3" fmla="*/ 770334 h 770334"/>
                <a:gd name="connsiteX4" fmla="*/ 0 w 1249190"/>
                <a:gd name="connsiteY4" fmla="*/ 0 h 770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770334">
                  <a:moveTo>
                    <a:pt x="0" y="0"/>
                  </a:moveTo>
                  <a:lnTo>
                    <a:pt x="1249190" y="0"/>
                  </a:lnTo>
                  <a:lnTo>
                    <a:pt x="1249190" y="770334"/>
                  </a:lnTo>
                  <a:lnTo>
                    <a:pt x="0" y="7703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3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4" name="Нашивка 33"/>
            <p:cNvSpPr/>
            <p:nvPr/>
          </p:nvSpPr>
          <p:spPr>
            <a:xfrm>
              <a:off x="4311177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Полилиния 34"/>
            <p:cNvSpPr/>
            <p:nvPr/>
          </p:nvSpPr>
          <p:spPr>
            <a:xfrm>
              <a:off x="4769213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36" name="Нашивка 35"/>
            <p:cNvSpPr/>
            <p:nvPr/>
          </p:nvSpPr>
          <p:spPr>
            <a:xfrm>
              <a:off x="6018403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Полилиния 36"/>
            <p:cNvSpPr/>
            <p:nvPr/>
          </p:nvSpPr>
          <p:spPr>
            <a:xfrm>
              <a:off x="6476440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/>
            </a:p>
          </p:txBody>
        </p:sp>
        <p:sp>
          <p:nvSpPr>
            <p:cNvPr id="38" name="Нашивка 37"/>
            <p:cNvSpPr/>
            <p:nvPr/>
          </p:nvSpPr>
          <p:spPr>
            <a:xfrm>
              <a:off x="7725630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Полилиния 38"/>
            <p:cNvSpPr/>
            <p:nvPr/>
          </p:nvSpPr>
          <p:spPr>
            <a:xfrm>
              <a:off x="8183667" y="2029881"/>
              <a:ext cx="1249190" cy="2950608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40" name="Нашивка 39"/>
            <p:cNvSpPr/>
            <p:nvPr/>
          </p:nvSpPr>
          <p:spPr>
            <a:xfrm>
              <a:off x="9432857" y="2029881"/>
              <a:ext cx="458036" cy="2950636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Полилиния 40"/>
            <p:cNvSpPr/>
            <p:nvPr/>
          </p:nvSpPr>
          <p:spPr>
            <a:xfrm rot="13458567">
              <a:off x="9261335" y="2391375"/>
              <a:ext cx="2291442" cy="2338045"/>
            </a:xfrm>
            <a:custGeom>
              <a:avLst/>
              <a:gdLst>
                <a:gd name="connsiteX0" fmla="*/ 0 w 2291442"/>
                <a:gd name="connsiteY0" fmla="*/ 2338045 h 2338045"/>
                <a:gd name="connsiteX1" fmla="*/ 0 w 2291442"/>
                <a:gd name="connsiteY1" fmla="*/ 0 h 2338045"/>
                <a:gd name="connsiteX2" fmla="*/ 2291442 w 2291442"/>
                <a:gd name="connsiteY2" fmla="*/ 2338045 h 2338045"/>
                <a:gd name="connsiteX3" fmla="*/ 0 w 2291442"/>
                <a:gd name="connsiteY3" fmla="*/ 2338045 h 233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1442" h="2338045">
                  <a:moveTo>
                    <a:pt x="0" y="2338045"/>
                  </a:moveTo>
                  <a:lnTo>
                    <a:pt x="0" y="0"/>
                  </a:lnTo>
                  <a:lnTo>
                    <a:pt x="2291442" y="2338045"/>
                  </a:lnTo>
                  <a:lnTo>
                    <a:pt x="0" y="2338045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953" tIns="1363858" rIns="954767" bIns="194838" numCol="1" spcCol="1270" anchor="ctr" anchorCtr="0">
              <a:noAutofit/>
            </a:bodyPr>
            <a:lstStyle/>
            <a:p>
              <a:pPr lvl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500" kern="1200" dirty="0"/>
            </a:p>
          </p:txBody>
        </p:sp>
      </p:grpSp>
      <p:sp>
        <p:nvSpPr>
          <p:cNvPr id="42" name="Полилиния 41"/>
          <p:cNvSpPr/>
          <p:nvPr/>
        </p:nvSpPr>
        <p:spPr>
          <a:xfrm rot="2658567">
            <a:off x="10502247" y="2341673"/>
            <a:ext cx="2291442" cy="2338045"/>
          </a:xfrm>
          <a:custGeom>
            <a:avLst/>
            <a:gdLst>
              <a:gd name="connsiteX0" fmla="*/ 0 w 2291442"/>
              <a:gd name="connsiteY0" fmla="*/ 2338045 h 2338045"/>
              <a:gd name="connsiteX1" fmla="*/ 0 w 2291442"/>
              <a:gd name="connsiteY1" fmla="*/ 0 h 2338045"/>
              <a:gd name="connsiteX2" fmla="*/ 2291442 w 2291442"/>
              <a:gd name="connsiteY2" fmla="*/ 2338045 h 2338045"/>
              <a:gd name="connsiteX3" fmla="*/ 0 w 2291442"/>
              <a:gd name="connsiteY3" fmla="*/ 2338045 h 233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1442" h="2338045">
                <a:moveTo>
                  <a:pt x="0" y="2338045"/>
                </a:moveTo>
                <a:lnTo>
                  <a:pt x="0" y="0"/>
                </a:lnTo>
                <a:lnTo>
                  <a:pt x="2291442" y="2338045"/>
                </a:lnTo>
                <a:lnTo>
                  <a:pt x="0" y="2338045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953" tIns="1363858" rIns="954767" bIns="194838" numCol="1" spcCol="1270" anchor="ctr" anchorCtr="0">
            <a:noAutofit/>
          </a:bodyPr>
          <a:lstStyle/>
          <a:p>
            <a:pPr lvl="0" algn="ctr" defTabSz="2444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5500" kern="1200" dirty="0"/>
          </a:p>
        </p:txBody>
      </p:sp>
      <p:sp>
        <p:nvSpPr>
          <p:cNvPr id="44" name="TextBox 43"/>
          <p:cNvSpPr txBox="1"/>
          <p:nvPr/>
        </p:nvSpPr>
        <p:spPr>
          <a:xfrm rot="16200000">
            <a:off x="-1018634" y="3382287"/>
            <a:ext cx="2699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СИТУАЦИЯ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 rot="16200000">
            <a:off x="10539893" y="3284753"/>
            <a:ext cx="2699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3445072" y="736890"/>
            <a:ext cx="6400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ПРИЧИНЫ</a:t>
            </a:r>
            <a:endParaRPr lang="ru-RU" dirty="0"/>
          </a:p>
        </p:txBody>
      </p:sp>
      <p:sp>
        <p:nvSpPr>
          <p:cNvPr id="51" name="Выноска 2 50"/>
          <p:cNvSpPr/>
          <p:nvPr/>
        </p:nvSpPr>
        <p:spPr>
          <a:xfrm>
            <a:off x="3132721" y="1437434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Выноска 2 53"/>
          <p:cNvSpPr/>
          <p:nvPr/>
        </p:nvSpPr>
        <p:spPr>
          <a:xfrm>
            <a:off x="5415074" y="1433995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Выноска 2 54"/>
          <p:cNvSpPr/>
          <p:nvPr/>
        </p:nvSpPr>
        <p:spPr>
          <a:xfrm>
            <a:off x="7577921" y="1433994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Выноска 2 55"/>
          <p:cNvSpPr/>
          <p:nvPr/>
        </p:nvSpPr>
        <p:spPr>
          <a:xfrm>
            <a:off x="9714612" y="1428292"/>
            <a:ext cx="1397103" cy="511897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Выноска 2 59"/>
          <p:cNvSpPr/>
          <p:nvPr/>
        </p:nvSpPr>
        <p:spPr>
          <a:xfrm>
            <a:off x="3065531" y="5291821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Выноска 2 60"/>
          <p:cNvSpPr/>
          <p:nvPr/>
        </p:nvSpPr>
        <p:spPr>
          <a:xfrm>
            <a:off x="5415074" y="5312078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Выноска 2 61"/>
          <p:cNvSpPr/>
          <p:nvPr/>
        </p:nvSpPr>
        <p:spPr>
          <a:xfrm>
            <a:off x="7626780" y="5354627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Выноска 2 62"/>
          <p:cNvSpPr/>
          <p:nvPr/>
        </p:nvSpPr>
        <p:spPr>
          <a:xfrm>
            <a:off x="9714612" y="5327304"/>
            <a:ext cx="1397103" cy="51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4325"/>
              <a:gd name="adj6" fmla="val -400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1973879" y="6197736"/>
            <a:ext cx="9343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СЛЕДСТВИЯ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460693" y="3333520"/>
            <a:ext cx="2797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Формулировка ситуации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 rot="16200000">
            <a:off x="9963780" y="3370482"/>
            <a:ext cx="2797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Формулировка вывода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0480824" y="241299"/>
            <a:ext cx="1368276" cy="379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ШАБЛОН 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75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68</Words>
  <Application>Microsoft Office PowerPoint</Application>
  <PresentationFormat>Широкоэкранный</PresentationFormat>
  <Paragraphs>35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terms:created xsi:type="dcterms:W3CDTF">2021-12-09T01:47:50Z</dcterms:created>
  <dcterms:modified xsi:type="dcterms:W3CDTF">2021-12-11T08:02:00Z</dcterms:modified>
</cp:coreProperties>
</file>